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SOU FELIZ COM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FELIZ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9D36100-5A58-4CB9-9782-4C98E61C57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Sou feliz com Jesus! </a:t>
            </a:r>
          </a:p>
          <a:p>
            <a:r>
              <a:rPr lang="pt-BR" dirty="0"/>
              <a:t>Sou feliz com Jesus, </a:t>
            </a:r>
          </a:p>
          <a:p>
            <a:r>
              <a:rPr lang="pt-BR" dirty="0"/>
              <a:t>meu Senhor!</a:t>
            </a:r>
          </a:p>
        </p:txBody>
      </p:sp>
    </p:spTree>
    <p:extLst>
      <p:ext uri="{BB962C8B-B14F-4D97-AF65-F5344CB8AC3E}">
        <p14:creationId xmlns:p14="http://schemas.microsoft.com/office/powerpoint/2010/main" val="1226307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FELIZ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paz, a mais doce, </a:t>
            </a:r>
          </a:p>
          <a:p>
            <a:r>
              <a:rPr lang="pt-BR" dirty="0"/>
              <a:t>eu puder desfrutar, </a:t>
            </a:r>
          </a:p>
          <a:p>
            <a:r>
              <a:rPr lang="pt-BR" dirty="0"/>
              <a:t>Se dor, a mais forte, sofrer,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FELIZ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seja o que for, </a:t>
            </a:r>
          </a:p>
          <a:p>
            <a:r>
              <a:rPr lang="pt-BR" dirty="0"/>
              <a:t>Tu me fazes saber </a:t>
            </a:r>
          </a:p>
          <a:p>
            <a:r>
              <a:rPr lang="pt-BR" dirty="0"/>
              <a:t>Que feliz com Jesus </a:t>
            </a:r>
          </a:p>
          <a:p>
            <a:r>
              <a:rPr lang="pt-BR" dirty="0"/>
              <a:t>sempre sou!</a:t>
            </a:r>
          </a:p>
        </p:txBody>
      </p:sp>
    </p:spTree>
    <p:extLst>
      <p:ext uri="{BB962C8B-B14F-4D97-AF65-F5344CB8AC3E}">
        <p14:creationId xmlns:p14="http://schemas.microsoft.com/office/powerpoint/2010/main" val="1329496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FELIZ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9D36100-5A58-4CB9-9782-4C98E61C57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Sou feliz com Jesus! </a:t>
            </a:r>
          </a:p>
          <a:p>
            <a:r>
              <a:rPr lang="pt-BR" dirty="0"/>
              <a:t>Sou feliz com Jesus, </a:t>
            </a:r>
          </a:p>
          <a:p>
            <a:r>
              <a:rPr lang="pt-BR" dirty="0"/>
              <a:t>meu Senhor!</a:t>
            </a:r>
          </a:p>
        </p:txBody>
      </p:sp>
    </p:spTree>
    <p:extLst>
      <p:ext uri="{BB962C8B-B14F-4D97-AF65-F5344CB8AC3E}">
        <p14:creationId xmlns:p14="http://schemas.microsoft.com/office/powerpoint/2010/main" val="4289971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FELIZ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Embora me assalte </a:t>
            </a:r>
          </a:p>
          <a:p>
            <a:r>
              <a:rPr lang="pt-BR" dirty="0"/>
              <a:t>o cruel Satanás, </a:t>
            </a:r>
          </a:p>
          <a:p>
            <a:r>
              <a:rPr lang="pt-BR" dirty="0"/>
              <a:t>E ataque com vis tentações,</a:t>
            </a:r>
          </a:p>
        </p:txBody>
      </p:sp>
    </p:spTree>
    <p:extLst>
      <p:ext uri="{BB962C8B-B14F-4D97-AF65-F5344CB8AC3E}">
        <p14:creationId xmlns:p14="http://schemas.microsoft.com/office/powerpoint/2010/main" val="2318915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FELIZ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certo eu estou, </a:t>
            </a:r>
          </a:p>
          <a:p>
            <a:r>
              <a:rPr lang="pt-BR" dirty="0"/>
              <a:t>apesar provações, </a:t>
            </a:r>
          </a:p>
          <a:p>
            <a:r>
              <a:rPr lang="pt-BR" dirty="0"/>
              <a:t>Que feliz eu serei com Jesus! </a:t>
            </a:r>
          </a:p>
        </p:txBody>
      </p:sp>
    </p:spTree>
    <p:extLst>
      <p:ext uri="{BB962C8B-B14F-4D97-AF65-F5344CB8AC3E}">
        <p14:creationId xmlns:p14="http://schemas.microsoft.com/office/powerpoint/2010/main" val="2917272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FELIZ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9D36100-5A58-4CB9-9782-4C98E61C57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Sou feliz com Jesus! </a:t>
            </a:r>
          </a:p>
          <a:p>
            <a:r>
              <a:rPr lang="pt-BR" dirty="0"/>
              <a:t>Sou feliz com Jesus, </a:t>
            </a:r>
          </a:p>
          <a:p>
            <a:r>
              <a:rPr lang="pt-BR" dirty="0"/>
              <a:t>meu Senhor!</a:t>
            </a:r>
          </a:p>
        </p:txBody>
      </p:sp>
    </p:spTree>
    <p:extLst>
      <p:ext uri="{BB962C8B-B14F-4D97-AF65-F5344CB8AC3E}">
        <p14:creationId xmlns:p14="http://schemas.microsoft.com/office/powerpoint/2010/main" val="12406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FELIZ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vinda eu anseio </a:t>
            </a:r>
          </a:p>
          <a:p>
            <a:r>
              <a:rPr lang="pt-BR" dirty="0"/>
              <a:t>do meu Salvador. </a:t>
            </a:r>
          </a:p>
          <a:p>
            <a:r>
              <a:rPr lang="pt-BR" dirty="0"/>
              <a:t>Em breve virá me levar </a:t>
            </a:r>
          </a:p>
        </p:txBody>
      </p:sp>
    </p:spTree>
    <p:extLst>
      <p:ext uri="{BB962C8B-B14F-4D97-AF65-F5344CB8AC3E}">
        <p14:creationId xmlns:p14="http://schemas.microsoft.com/office/powerpoint/2010/main" val="3321505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FELIZ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Céu, onde vou </a:t>
            </a:r>
          </a:p>
          <a:p>
            <a:r>
              <a:rPr lang="pt-BR" dirty="0"/>
              <a:t>para sempre morar </a:t>
            </a:r>
          </a:p>
          <a:p>
            <a:r>
              <a:rPr lang="pt-BR" dirty="0"/>
              <a:t>Com remidos, na </a:t>
            </a:r>
          </a:p>
          <a:p>
            <a:r>
              <a:rPr lang="pt-BR" dirty="0"/>
              <a:t>luz do Senhor!</a:t>
            </a:r>
          </a:p>
        </p:txBody>
      </p:sp>
    </p:spTree>
    <p:extLst>
      <p:ext uri="{BB962C8B-B14F-4D97-AF65-F5344CB8AC3E}">
        <p14:creationId xmlns:p14="http://schemas.microsoft.com/office/powerpoint/2010/main" val="9114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185</Words>
  <Application>Microsoft Office PowerPoint</Application>
  <PresentationFormat>Apresentação na tela (16:9)</PresentationFormat>
  <Paragraphs>49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SOU FELIZ COM JESUS</vt:lpstr>
      <vt:lpstr>SOU FELIZ COM JESUS</vt:lpstr>
      <vt:lpstr>SOU FELIZ COM JESUS</vt:lpstr>
      <vt:lpstr>SOU FELIZ COM JESUS</vt:lpstr>
      <vt:lpstr>SOU FELIZ COM JESUS</vt:lpstr>
      <vt:lpstr>SOU FELIZ COM JESUS</vt:lpstr>
      <vt:lpstr>SOU FELIZ COM JESUS</vt:lpstr>
      <vt:lpstr>SOU FELIZ COM JESUS</vt:lpstr>
      <vt:lpstr>SOU FELIZ COM JESUS</vt:lpstr>
      <vt:lpstr>SOU FELIZ COM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2019-06-12T22:18:02Z</dcterms:modified>
</cp:coreProperties>
</file>

<file path=docProps/thumbnail.jpeg>
</file>